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Faceți clic pentru editarea stilului de subtitlu al coordonatorului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EC9B8-DFC7-42FE-AF55-D2B8978B9F72}" type="datetimeFigureOut">
              <a:rPr lang="ro-RO" smtClean="0"/>
              <a:t>15.12.2015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3DF9-266A-40C0-B754-EF76CE7DA627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EC9B8-DFC7-42FE-AF55-D2B8978B9F72}" type="datetimeFigureOut">
              <a:rPr lang="ro-RO" smtClean="0"/>
              <a:t>15.12.2015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3DF9-266A-40C0-B754-EF76CE7DA627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EC9B8-DFC7-42FE-AF55-D2B8978B9F72}" type="datetimeFigureOut">
              <a:rPr lang="ro-RO" smtClean="0"/>
              <a:t>15.12.2015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3DF9-266A-40C0-B754-EF76CE7DA627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EC9B8-DFC7-42FE-AF55-D2B8978B9F72}" type="datetimeFigureOut">
              <a:rPr lang="ro-RO" smtClean="0"/>
              <a:t>15.12.2015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3DF9-266A-40C0-B754-EF76CE7DA627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EC9B8-DFC7-42FE-AF55-D2B8978B9F72}" type="datetimeFigureOut">
              <a:rPr lang="ro-RO" smtClean="0"/>
              <a:t>15.12.2015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3DF9-266A-40C0-B754-EF76CE7DA627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EC9B8-DFC7-42FE-AF55-D2B8978B9F72}" type="datetimeFigureOut">
              <a:rPr lang="ro-RO" smtClean="0"/>
              <a:t>15.12.2015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3DF9-266A-40C0-B754-EF76CE7DA627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EC9B8-DFC7-42FE-AF55-D2B8978B9F72}" type="datetimeFigureOut">
              <a:rPr lang="ro-RO" smtClean="0"/>
              <a:t>15.12.2015</a:t>
            </a:fld>
            <a:endParaRPr lang="ro-RO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3DF9-266A-40C0-B754-EF76CE7DA627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EC9B8-DFC7-42FE-AF55-D2B8978B9F72}" type="datetimeFigureOut">
              <a:rPr lang="ro-RO" smtClean="0"/>
              <a:t>15.12.2015</a:t>
            </a:fld>
            <a:endParaRPr lang="ro-RO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3DF9-266A-40C0-B754-EF76CE7DA627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EC9B8-DFC7-42FE-AF55-D2B8978B9F72}" type="datetimeFigureOut">
              <a:rPr lang="ro-RO" smtClean="0"/>
              <a:t>15.12.2015</a:t>
            </a:fld>
            <a:endParaRPr lang="ro-RO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3DF9-266A-40C0-B754-EF76CE7DA627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EC9B8-DFC7-42FE-AF55-D2B8978B9F72}" type="datetimeFigureOut">
              <a:rPr lang="ro-RO" smtClean="0"/>
              <a:t>15.12.2015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3DF9-266A-40C0-B754-EF76CE7DA627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EC9B8-DFC7-42FE-AF55-D2B8978B9F72}" type="datetimeFigureOut">
              <a:rPr lang="ro-RO" smtClean="0"/>
              <a:t>15.12.2015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3DF9-266A-40C0-B754-EF76CE7DA627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8EC9B8-DFC7-42FE-AF55-D2B8978B9F72}" type="datetimeFigureOut">
              <a:rPr lang="ro-RO" smtClean="0"/>
              <a:t>15.12.2015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A3DF9-266A-40C0-B754-EF76CE7DA627}" type="slidenum">
              <a:rPr lang="ro-RO" smtClean="0"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reptunghi 3"/>
          <p:cNvSpPr/>
          <p:nvPr/>
        </p:nvSpPr>
        <p:spPr>
          <a:xfrm>
            <a:off x="642910" y="285728"/>
            <a:ext cx="271464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>
                <a:solidFill>
                  <a:srgbClr val="FFFF00"/>
                </a:solidFill>
              </a:rPr>
              <a:t>MenuBar1</a:t>
            </a:r>
            <a:r>
              <a:rPr lang="ro-RO" dirty="0" smtClean="0"/>
              <a:t>=</a:t>
            </a:r>
            <a:r>
              <a:rPr lang="ro-RO" dirty="0" err="1" smtClean="0"/>
              <a:t>Meghiv</a:t>
            </a:r>
            <a:r>
              <a:rPr lang="ro-RO" dirty="0" smtClean="0"/>
              <a:t> </a:t>
            </a:r>
            <a:endParaRPr lang="ro-RO" dirty="0"/>
          </a:p>
        </p:txBody>
      </p:sp>
      <p:sp>
        <p:nvSpPr>
          <p:cNvPr id="5" name="Dreptunghi 4"/>
          <p:cNvSpPr/>
          <p:nvPr/>
        </p:nvSpPr>
        <p:spPr>
          <a:xfrm>
            <a:off x="3500430" y="285728"/>
            <a:ext cx="271464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>
                <a:solidFill>
                  <a:srgbClr val="FFFF00"/>
                </a:solidFill>
              </a:rPr>
              <a:t>MenuBar2</a:t>
            </a:r>
            <a:r>
              <a:rPr lang="ro-RO" dirty="0" smtClean="0"/>
              <a:t>=</a:t>
            </a:r>
            <a:r>
              <a:rPr lang="ro-RO" dirty="0" err="1" smtClean="0"/>
              <a:t>listaz</a:t>
            </a:r>
            <a:endParaRPr lang="ro-RO" dirty="0"/>
          </a:p>
        </p:txBody>
      </p:sp>
      <p:sp>
        <p:nvSpPr>
          <p:cNvPr id="6" name="Dreptunghi 5"/>
          <p:cNvSpPr/>
          <p:nvPr/>
        </p:nvSpPr>
        <p:spPr>
          <a:xfrm>
            <a:off x="714348" y="928670"/>
            <a:ext cx="1928826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err="1" smtClean="0"/>
              <a:t>Listazas</a:t>
            </a:r>
            <a:r>
              <a:rPr lang="ro-RO" dirty="0" smtClean="0"/>
              <a:t>: </a:t>
            </a:r>
            <a:r>
              <a:rPr lang="ro-RO" dirty="0" err="1" smtClean="0"/>
              <a:t>list</a:t>
            </a:r>
            <a:endParaRPr lang="ro-RO" dirty="0"/>
          </a:p>
        </p:txBody>
      </p:sp>
      <p:sp>
        <p:nvSpPr>
          <p:cNvPr id="7" name="Dreptunghi 6"/>
          <p:cNvSpPr/>
          <p:nvPr/>
        </p:nvSpPr>
        <p:spPr>
          <a:xfrm>
            <a:off x="714348" y="1357298"/>
            <a:ext cx="242889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err="1" smtClean="0"/>
              <a:t>Meghivo</a:t>
            </a:r>
            <a:r>
              <a:rPr lang="ro-RO" dirty="0" smtClean="0"/>
              <a:t>: Do </a:t>
            </a:r>
            <a:r>
              <a:rPr lang="ro-RO" dirty="0" err="1" smtClean="0">
                <a:solidFill>
                  <a:srgbClr val="FFFF00"/>
                </a:solidFill>
              </a:rPr>
              <a:t>egy</a:t>
            </a:r>
            <a:r>
              <a:rPr lang="ro-RO" dirty="0" err="1" smtClean="0"/>
              <a:t>.prg</a:t>
            </a:r>
            <a:endParaRPr lang="ro-RO" dirty="0"/>
          </a:p>
        </p:txBody>
      </p:sp>
      <p:sp>
        <p:nvSpPr>
          <p:cNvPr id="8" name="Dreptunghi 7"/>
          <p:cNvSpPr/>
          <p:nvPr/>
        </p:nvSpPr>
        <p:spPr>
          <a:xfrm>
            <a:off x="3571868" y="928670"/>
            <a:ext cx="1928826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err="1" smtClean="0"/>
              <a:t>Megjelenit</a:t>
            </a:r>
            <a:r>
              <a:rPr lang="ro-RO" dirty="0" smtClean="0"/>
              <a:t>: </a:t>
            </a:r>
            <a:r>
              <a:rPr lang="ro-RO" dirty="0" err="1" smtClean="0"/>
              <a:t>brows</a:t>
            </a:r>
            <a:endParaRPr lang="ro-RO" dirty="0"/>
          </a:p>
        </p:txBody>
      </p:sp>
      <p:sp>
        <p:nvSpPr>
          <p:cNvPr id="9" name="Dreptunghi 8"/>
          <p:cNvSpPr/>
          <p:nvPr/>
        </p:nvSpPr>
        <p:spPr>
          <a:xfrm>
            <a:off x="3571868" y="1357298"/>
            <a:ext cx="1928826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err="1" smtClean="0">
                <a:solidFill>
                  <a:srgbClr val="FFFF00"/>
                </a:solidFill>
              </a:rPr>
              <a:t>kilep</a:t>
            </a:r>
            <a:endParaRPr lang="ro-RO" dirty="0">
              <a:solidFill>
                <a:srgbClr val="FFFF00"/>
              </a:solidFill>
            </a:endParaRPr>
          </a:p>
        </p:txBody>
      </p:sp>
      <p:sp>
        <p:nvSpPr>
          <p:cNvPr id="10" name="CasetăText 9"/>
          <p:cNvSpPr txBox="1"/>
          <p:nvPr/>
        </p:nvSpPr>
        <p:spPr>
          <a:xfrm>
            <a:off x="785786" y="2214554"/>
            <a:ext cx="7500990" cy="830997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ro-RO" dirty="0" err="1" smtClean="0">
                <a:solidFill>
                  <a:srgbClr val="FFFF00"/>
                </a:solidFill>
              </a:rPr>
              <a:t>Kilep</a:t>
            </a:r>
            <a:r>
              <a:rPr lang="ro-RO" dirty="0" smtClean="0">
                <a:solidFill>
                  <a:srgbClr val="FFFF00"/>
                </a:solidFill>
              </a:rPr>
              <a:t>: </a:t>
            </a:r>
            <a:r>
              <a:rPr lang="ro-RO" sz="4800" dirty="0" smtClean="0"/>
              <a:t>Set </a:t>
            </a:r>
            <a:r>
              <a:rPr lang="ro-RO" sz="4800" dirty="0" err="1" smtClean="0"/>
              <a:t>Sysmenu</a:t>
            </a:r>
            <a:r>
              <a:rPr lang="ro-RO" sz="4800" dirty="0" smtClean="0"/>
              <a:t> </a:t>
            </a:r>
            <a:r>
              <a:rPr lang="ro-RO" sz="4800" dirty="0" err="1" smtClean="0"/>
              <a:t>to</a:t>
            </a:r>
            <a:r>
              <a:rPr lang="ro-RO" sz="4800" dirty="0" smtClean="0"/>
              <a:t> </a:t>
            </a:r>
            <a:r>
              <a:rPr lang="ro-RO" sz="4800" dirty="0" err="1" smtClean="0"/>
              <a:t>default</a:t>
            </a:r>
            <a:endParaRPr lang="ro-RO" sz="4800" dirty="0"/>
          </a:p>
        </p:txBody>
      </p:sp>
      <p:sp>
        <p:nvSpPr>
          <p:cNvPr id="11" name="CasetăText 10"/>
          <p:cNvSpPr txBox="1"/>
          <p:nvPr/>
        </p:nvSpPr>
        <p:spPr>
          <a:xfrm>
            <a:off x="928662" y="1928802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err="1" smtClean="0"/>
              <a:t>command</a:t>
            </a:r>
            <a:endParaRPr lang="ro-RO" dirty="0"/>
          </a:p>
        </p:txBody>
      </p:sp>
      <p:sp>
        <p:nvSpPr>
          <p:cNvPr id="12" name="Acoladă dublă 11"/>
          <p:cNvSpPr/>
          <p:nvPr/>
        </p:nvSpPr>
        <p:spPr>
          <a:xfrm>
            <a:off x="214282" y="928670"/>
            <a:ext cx="3143272" cy="857256"/>
          </a:xfrm>
          <a:prstGeom prst="bracePair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cxnSp>
        <p:nvCxnSpPr>
          <p:cNvPr id="14" name="Conector drept cu săgeată 13"/>
          <p:cNvCxnSpPr>
            <a:stCxn id="9" idx="2"/>
          </p:cNvCxnSpPr>
          <p:nvPr/>
        </p:nvCxnSpPr>
        <p:spPr>
          <a:xfrm rot="16200000" flipH="1">
            <a:off x="4697016" y="1553752"/>
            <a:ext cx="285752" cy="607223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setăText 14"/>
          <p:cNvSpPr txBox="1"/>
          <p:nvPr/>
        </p:nvSpPr>
        <p:spPr>
          <a:xfrm>
            <a:off x="5286380" y="1857364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err="1" smtClean="0"/>
              <a:t>Submenu</a:t>
            </a:r>
            <a:endParaRPr lang="ro-RO" dirty="0"/>
          </a:p>
        </p:txBody>
      </p:sp>
      <p:cxnSp>
        <p:nvCxnSpPr>
          <p:cNvPr id="17" name="Conector drept cu săgeată 16"/>
          <p:cNvCxnSpPr>
            <a:stCxn id="8" idx="3"/>
            <a:endCxn id="15" idx="0"/>
          </p:cNvCxnSpPr>
          <p:nvPr/>
        </p:nvCxnSpPr>
        <p:spPr>
          <a:xfrm>
            <a:off x="5500694" y="1107265"/>
            <a:ext cx="714380" cy="750099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drept cu săgeată 18"/>
          <p:cNvCxnSpPr>
            <a:stCxn id="7" idx="2"/>
          </p:cNvCxnSpPr>
          <p:nvPr/>
        </p:nvCxnSpPr>
        <p:spPr>
          <a:xfrm rot="16200000" flipH="1">
            <a:off x="3393273" y="250009"/>
            <a:ext cx="357190" cy="328614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drept cu săgeată 20"/>
          <p:cNvCxnSpPr/>
          <p:nvPr/>
        </p:nvCxnSpPr>
        <p:spPr>
          <a:xfrm>
            <a:off x="2643174" y="1000108"/>
            <a:ext cx="2571768" cy="821537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reptunghi 3"/>
          <p:cNvSpPr/>
          <p:nvPr/>
        </p:nvSpPr>
        <p:spPr>
          <a:xfrm>
            <a:off x="642910" y="285728"/>
            <a:ext cx="271464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>
                <a:solidFill>
                  <a:srgbClr val="FFFF00"/>
                </a:solidFill>
              </a:rPr>
              <a:t>MenuBar1</a:t>
            </a:r>
            <a:r>
              <a:rPr lang="ro-RO" dirty="0" smtClean="0"/>
              <a:t>=</a:t>
            </a:r>
            <a:r>
              <a:rPr lang="ro-RO" dirty="0" err="1" smtClean="0"/>
              <a:t>Egy</a:t>
            </a:r>
            <a:r>
              <a:rPr lang="ro-RO" dirty="0" smtClean="0"/>
              <a:t> </a:t>
            </a:r>
            <a:endParaRPr lang="ro-RO" dirty="0"/>
          </a:p>
        </p:txBody>
      </p:sp>
      <p:sp>
        <p:nvSpPr>
          <p:cNvPr id="5" name="Dreptunghi 4"/>
          <p:cNvSpPr/>
          <p:nvPr/>
        </p:nvSpPr>
        <p:spPr>
          <a:xfrm>
            <a:off x="3500430" y="285728"/>
            <a:ext cx="271464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>
                <a:solidFill>
                  <a:srgbClr val="FFFF00"/>
                </a:solidFill>
              </a:rPr>
              <a:t>MenuBar2</a:t>
            </a:r>
            <a:r>
              <a:rPr lang="ro-RO" dirty="0" smtClean="0"/>
              <a:t>=</a:t>
            </a:r>
            <a:r>
              <a:rPr lang="ro-RO" dirty="0" err="1" smtClean="0"/>
              <a:t>Ketto</a:t>
            </a:r>
            <a:endParaRPr lang="ro-RO" dirty="0"/>
          </a:p>
        </p:txBody>
      </p:sp>
      <p:sp>
        <p:nvSpPr>
          <p:cNvPr id="6" name="Dreptunghi 5"/>
          <p:cNvSpPr/>
          <p:nvPr/>
        </p:nvSpPr>
        <p:spPr>
          <a:xfrm>
            <a:off x="714348" y="928670"/>
            <a:ext cx="1928826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Listazas1: </a:t>
            </a:r>
            <a:r>
              <a:rPr lang="ro-RO" dirty="0" err="1" smtClean="0"/>
              <a:t>list</a:t>
            </a:r>
            <a:endParaRPr lang="ro-RO" dirty="0"/>
          </a:p>
        </p:txBody>
      </p:sp>
      <p:sp>
        <p:nvSpPr>
          <p:cNvPr id="7" name="Dreptunghi 6"/>
          <p:cNvSpPr/>
          <p:nvPr/>
        </p:nvSpPr>
        <p:spPr>
          <a:xfrm>
            <a:off x="714348" y="2214554"/>
            <a:ext cx="314327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err="1" smtClean="0"/>
              <a:t>Meghiv</a:t>
            </a:r>
            <a:r>
              <a:rPr lang="ro-RO" dirty="0" smtClean="0"/>
              <a:t> program: Do </a:t>
            </a:r>
            <a:r>
              <a:rPr lang="ro-RO" dirty="0" err="1" smtClean="0">
                <a:solidFill>
                  <a:srgbClr val="FFFF00"/>
                </a:solidFill>
              </a:rPr>
              <a:t>egy</a:t>
            </a:r>
            <a:r>
              <a:rPr lang="ro-RO" dirty="0" err="1" smtClean="0"/>
              <a:t>.prg</a:t>
            </a:r>
            <a:endParaRPr lang="ro-RO" dirty="0"/>
          </a:p>
        </p:txBody>
      </p:sp>
      <p:sp>
        <p:nvSpPr>
          <p:cNvPr id="8" name="Dreptunghi 7"/>
          <p:cNvSpPr/>
          <p:nvPr/>
        </p:nvSpPr>
        <p:spPr>
          <a:xfrm>
            <a:off x="3571868" y="928670"/>
            <a:ext cx="2286016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Megjelenit1: </a:t>
            </a:r>
            <a:r>
              <a:rPr lang="ro-RO" dirty="0" err="1" smtClean="0"/>
              <a:t>brows</a:t>
            </a:r>
            <a:endParaRPr lang="ro-RO" dirty="0"/>
          </a:p>
        </p:txBody>
      </p:sp>
      <p:sp>
        <p:nvSpPr>
          <p:cNvPr id="9" name="Dreptunghi 8"/>
          <p:cNvSpPr/>
          <p:nvPr/>
        </p:nvSpPr>
        <p:spPr>
          <a:xfrm>
            <a:off x="3571868" y="1357298"/>
            <a:ext cx="2286016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Megjelenit2: </a:t>
            </a:r>
            <a:r>
              <a:rPr lang="ro-RO" dirty="0" err="1" smtClean="0"/>
              <a:t>list</a:t>
            </a:r>
            <a:endParaRPr lang="ro-RO" dirty="0"/>
          </a:p>
        </p:txBody>
      </p:sp>
      <p:sp>
        <p:nvSpPr>
          <p:cNvPr id="10" name="CasetăText 9"/>
          <p:cNvSpPr txBox="1"/>
          <p:nvPr/>
        </p:nvSpPr>
        <p:spPr>
          <a:xfrm>
            <a:off x="785786" y="4741143"/>
            <a:ext cx="7500990" cy="830997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ro-RO" dirty="0" err="1" smtClean="0">
                <a:solidFill>
                  <a:srgbClr val="FFFF00"/>
                </a:solidFill>
              </a:rPr>
              <a:t>Kilep</a:t>
            </a:r>
            <a:r>
              <a:rPr lang="ro-RO" dirty="0" smtClean="0">
                <a:solidFill>
                  <a:srgbClr val="FFFF00"/>
                </a:solidFill>
              </a:rPr>
              <a:t>: </a:t>
            </a:r>
            <a:r>
              <a:rPr lang="ro-RO" sz="4800" dirty="0" smtClean="0"/>
              <a:t>Set </a:t>
            </a:r>
            <a:r>
              <a:rPr lang="ro-RO" sz="4800" dirty="0" err="1" smtClean="0"/>
              <a:t>Sysmenu</a:t>
            </a:r>
            <a:r>
              <a:rPr lang="ro-RO" sz="4800" dirty="0" smtClean="0"/>
              <a:t> </a:t>
            </a:r>
            <a:r>
              <a:rPr lang="ro-RO" sz="4800" dirty="0" err="1" smtClean="0"/>
              <a:t>to</a:t>
            </a:r>
            <a:r>
              <a:rPr lang="ro-RO" sz="4800" dirty="0" smtClean="0"/>
              <a:t> </a:t>
            </a:r>
            <a:r>
              <a:rPr lang="ro-RO" sz="4800" dirty="0" err="1" smtClean="0"/>
              <a:t>default</a:t>
            </a:r>
            <a:endParaRPr lang="ro-RO" sz="4800" dirty="0"/>
          </a:p>
        </p:txBody>
      </p:sp>
      <p:sp>
        <p:nvSpPr>
          <p:cNvPr id="11" name="CasetăText 10"/>
          <p:cNvSpPr txBox="1"/>
          <p:nvPr/>
        </p:nvSpPr>
        <p:spPr>
          <a:xfrm>
            <a:off x="785786" y="4345552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err="1" smtClean="0"/>
              <a:t>command</a:t>
            </a:r>
            <a:endParaRPr lang="ro-RO" dirty="0"/>
          </a:p>
        </p:txBody>
      </p:sp>
      <p:sp>
        <p:nvSpPr>
          <p:cNvPr id="12" name="Acoladă dublă 11"/>
          <p:cNvSpPr/>
          <p:nvPr/>
        </p:nvSpPr>
        <p:spPr>
          <a:xfrm>
            <a:off x="214282" y="928670"/>
            <a:ext cx="3143272" cy="857256"/>
          </a:xfrm>
          <a:prstGeom prst="bracePair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cxnSp>
        <p:nvCxnSpPr>
          <p:cNvPr id="14" name="Conector drept cu săgeată 13"/>
          <p:cNvCxnSpPr/>
          <p:nvPr/>
        </p:nvCxnSpPr>
        <p:spPr>
          <a:xfrm rot="16200000" flipH="1">
            <a:off x="4357686" y="1928803"/>
            <a:ext cx="1785951" cy="1357322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setăText 14"/>
          <p:cNvSpPr txBox="1"/>
          <p:nvPr/>
        </p:nvSpPr>
        <p:spPr>
          <a:xfrm>
            <a:off x="5572132" y="3631172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err="1" smtClean="0"/>
              <a:t>Submenu</a:t>
            </a:r>
            <a:endParaRPr lang="ro-RO" dirty="0"/>
          </a:p>
        </p:txBody>
      </p:sp>
      <p:cxnSp>
        <p:nvCxnSpPr>
          <p:cNvPr id="17" name="Conector drept cu săgeată 16"/>
          <p:cNvCxnSpPr>
            <a:stCxn id="8" idx="3"/>
            <a:endCxn id="15" idx="0"/>
          </p:cNvCxnSpPr>
          <p:nvPr/>
        </p:nvCxnSpPr>
        <p:spPr>
          <a:xfrm>
            <a:off x="5857884" y="1107265"/>
            <a:ext cx="642942" cy="2523907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drept cu săgeată 18"/>
          <p:cNvCxnSpPr>
            <a:stCxn id="7" idx="2"/>
          </p:cNvCxnSpPr>
          <p:nvPr/>
        </p:nvCxnSpPr>
        <p:spPr>
          <a:xfrm rot="16200000" flipH="1">
            <a:off x="3464711" y="1393017"/>
            <a:ext cx="1071570" cy="3429024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drept cu săgeată 20"/>
          <p:cNvCxnSpPr/>
          <p:nvPr/>
        </p:nvCxnSpPr>
        <p:spPr>
          <a:xfrm>
            <a:off x="2643174" y="1000108"/>
            <a:ext cx="3071834" cy="2500330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Dreptunghi 22"/>
          <p:cNvSpPr/>
          <p:nvPr/>
        </p:nvSpPr>
        <p:spPr>
          <a:xfrm>
            <a:off x="6357950" y="285728"/>
            <a:ext cx="271464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>
                <a:solidFill>
                  <a:srgbClr val="FFFF00"/>
                </a:solidFill>
              </a:rPr>
              <a:t>MenuBar3</a:t>
            </a:r>
            <a:r>
              <a:rPr lang="ro-RO" dirty="0" smtClean="0"/>
              <a:t>=</a:t>
            </a:r>
            <a:r>
              <a:rPr lang="ro-RO" dirty="0" err="1" smtClean="0"/>
              <a:t>Harom</a:t>
            </a:r>
            <a:endParaRPr lang="ro-RO" dirty="0"/>
          </a:p>
        </p:txBody>
      </p:sp>
      <p:sp>
        <p:nvSpPr>
          <p:cNvPr id="25" name="Dreptunghi 24"/>
          <p:cNvSpPr/>
          <p:nvPr/>
        </p:nvSpPr>
        <p:spPr>
          <a:xfrm>
            <a:off x="714348" y="1357298"/>
            <a:ext cx="1928826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Listazas2: </a:t>
            </a:r>
            <a:r>
              <a:rPr lang="ro-RO" dirty="0" err="1" smtClean="0"/>
              <a:t>brows</a:t>
            </a:r>
            <a:endParaRPr lang="ro-RO" dirty="0"/>
          </a:p>
        </p:txBody>
      </p:sp>
      <p:sp>
        <p:nvSpPr>
          <p:cNvPr id="28" name="Dreptunghi 27"/>
          <p:cNvSpPr/>
          <p:nvPr/>
        </p:nvSpPr>
        <p:spPr>
          <a:xfrm>
            <a:off x="714348" y="1785926"/>
            <a:ext cx="314327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err="1" smtClean="0"/>
              <a:t>Meghiv</a:t>
            </a:r>
            <a:r>
              <a:rPr lang="ro-RO" dirty="0" smtClean="0"/>
              <a:t> </a:t>
            </a:r>
            <a:r>
              <a:rPr lang="ro-RO" dirty="0" err="1" smtClean="0"/>
              <a:t>form</a:t>
            </a:r>
            <a:r>
              <a:rPr lang="ro-RO" dirty="0" smtClean="0"/>
              <a:t>: Do </a:t>
            </a:r>
            <a:r>
              <a:rPr lang="ro-RO" dirty="0" err="1" smtClean="0"/>
              <a:t>form</a:t>
            </a:r>
            <a:r>
              <a:rPr lang="ro-RO" dirty="0" smtClean="0"/>
              <a:t> </a:t>
            </a:r>
            <a:r>
              <a:rPr lang="ro-RO" dirty="0" err="1" smtClean="0">
                <a:solidFill>
                  <a:srgbClr val="FFFF00"/>
                </a:solidFill>
              </a:rPr>
              <a:t>egy</a:t>
            </a:r>
            <a:r>
              <a:rPr lang="ro-RO" dirty="0" err="1" smtClean="0"/>
              <a:t>.scx</a:t>
            </a:r>
            <a:endParaRPr lang="ro-RO" dirty="0"/>
          </a:p>
        </p:txBody>
      </p:sp>
      <p:sp>
        <p:nvSpPr>
          <p:cNvPr id="29" name="CasetăText 28"/>
          <p:cNvSpPr txBox="1"/>
          <p:nvPr/>
        </p:nvSpPr>
        <p:spPr>
          <a:xfrm>
            <a:off x="6643702" y="916528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err="1" smtClean="0"/>
              <a:t>command</a:t>
            </a:r>
            <a:endParaRPr lang="ro-RO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56</Words>
  <Application>Microsoft Office PowerPoint</Application>
  <PresentationFormat>Expunere pe ecran (4:3)</PresentationFormat>
  <Paragraphs>22</Paragraphs>
  <Slides>2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2</vt:i4>
      </vt:variant>
    </vt:vector>
  </HeadingPairs>
  <TitlesOfParts>
    <vt:vector size="3" baseType="lpstr">
      <vt:lpstr>Temă Office</vt:lpstr>
      <vt:lpstr>Diapozitivul 1</vt:lpstr>
      <vt:lpstr>Diapozitivul 2</vt:lpstr>
    </vt:vector>
  </TitlesOfParts>
  <Company>Unitate Scolara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Diapozitivul 1</dc:title>
  <dc:creator>user</dc:creator>
  <cp:lastModifiedBy>user</cp:lastModifiedBy>
  <cp:revision>6</cp:revision>
  <dcterms:created xsi:type="dcterms:W3CDTF">2015-12-15T09:15:42Z</dcterms:created>
  <dcterms:modified xsi:type="dcterms:W3CDTF">2015-12-15T09:59:36Z</dcterms:modified>
</cp:coreProperties>
</file>